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6"/>
    <a:srgbClr val="59297B"/>
    <a:srgbClr val="72518B"/>
    <a:srgbClr val="FCF9F4"/>
    <a:srgbClr val="FE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01605-2B8D-5CED-92C7-056537E5E0FD}" v="9" dt="2025-05-27T17:28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24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48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304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54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99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574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2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5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76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28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471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14A7A0-F579-1643-26BE-85FA1FFDFD9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35010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fXr-6yrXKM8" TargetMode="External"/><Relationship Id="rId5" Type="http://schemas.openxmlformats.org/officeDocument/2006/relationships/hyperlink" Target="https://github.com/Mozartdadz7/projeto_robotica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D512AE-4643-E5CE-F2AD-BADDB73461CA}"/>
              </a:ext>
            </a:extLst>
          </p:cNvPr>
          <p:cNvSpPr txBox="1"/>
          <p:nvPr/>
        </p:nvSpPr>
        <p:spPr>
          <a:xfrm>
            <a:off x="3769895" y="2066904"/>
            <a:ext cx="4645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>
                <a:latin typeface="Rockwell"/>
                <a:ea typeface="Verdana"/>
              </a:rPr>
              <a:t>Robô Educativo com Sensor: Aprendendo Tecnologia de Forma Interativa</a:t>
            </a:r>
          </a:p>
        </p:txBody>
      </p:sp>
      <p:pic>
        <p:nvPicPr>
          <p:cNvPr id="11" name="Imagem 10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E359C50-D261-F122-FB36-F6F26899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D10DA89-B4BA-5FA9-7667-5A3BD37F2509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7964E9A-0954-2084-754B-67DB088D1EFB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28" name="Imagem 27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7843603A-9D6D-A01F-6E02-D50E74F1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2" y="3559945"/>
            <a:ext cx="2648560" cy="252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723" y="3559944"/>
            <a:ext cx="2643220" cy="25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245" y="3559944"/>
            <a:ext cx="2642601" cy="252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2A865A0-3C56-41FE-9A6D-663DF454107B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0" y="664342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smtClean="0">
                <a:latin typeface="Rockwell"/>
                <a:ea typeface="Verdana"/>
              </a:rPr>
              <a:t>Anexos</a:t>
            </a:r>
            <a:endParaRPr lang="pt-PT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55" y="2238428"/>
            <a:ext cx="3604054" cy="35329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24" y="2238428"/>
            <a:ext cx="3300193" cy="35329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" y="2238428"/>
            <a:ext cx="3528292" cy="3532910"/>
          </a:xfrm>
          <a:prstGeom prst="rect">
            <a:avLst/>
          </a:prstGeom>
        </p:spPr>
      </p:pic>
      <p:sp>
        <p:nvSpPr>
          <p:cNvPr id="1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4794682" y="1352531"/>
            <a:ext cx="2590598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smtClean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3 PINOS AZUIS SOBRESSALENTES </a:t>
            </a:r>
          </a:p>
        </p:txBody>
      </p:sp>
    </p:spTree>
    <p:extLst>
      <p:ext uri="{BB962C8B-B14F-4D97-AF65-F5344CB8AC3E}">
        <p14:creationId xmlns:p14="http://schemas.microsoft.com/office/powerpoint/2010/main" val="34049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A0ED7-182D-5F13-2BEE-BF815BD1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169F76B-D9B2-4C1F-8760-964B5ED9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82B5EA-C3B5-5A93-02D7-5474F6AA2E5D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Conclusão</a:t>
            </a:r>
            <a:endParaRPr lang="pt-PT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F3AF877-7334-40A0-3B10-DDA28E8D84E9}"/>
              </a:ext>
            </a:extLst>
          </p:cNvPr>
          <p:cNvSpPr>
            <a:spLocks noChangeAspect="1"/>
          </p:cNvSpPr>
          <p:nvPr/>
        </p:nvSpPr>
        <p:spPr>
          <a:xfrm>
            <a:off x="615593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Foi uma experiência transformadora. Desenvolvemos uma ferramenta prática e interativa voltada para o ambiente educacional, com o propósito de aproximar os jovens da tecnologia. Mais do que um simples projeto, o robô representa uma ponte entre teoria e prática, permitindo que a gente explorasse conceitos de programação, eletrônica e inovação de maneira aplicada e significativa.</a:t>
            </a:r>
            <a:endParaRPr lang="pt-PT" sz="12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612E046-A2CA-FE43-13EF-A6CA7A04195F}"/>
              </a:ext>
            </a:extLst>
          </p:cNvPr>
          <p:cNvSpPr>
            <a:spLocks noChangeAspect="1"/>
          </p:cNvSpPr>
          <p:nvPr/>
        </p:nvSpPr>
        <p:spPr>
          <a:xfrm>
            <a:off x="4474396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Mesmo com desafios técnicos, a perda do nosso cartão SD ou o problema para conseguir atualizar a ISO do lego para conseguir “ler” python. Com a ajuda do professor e uma pesquisa sobre as funções conseguimos passar dessas dificuldades e entregar nosso projeto final.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AF85AA1-6AF4-3F67-AA51-95E1A42C9807}"/>
              </a:ext>
            </a:extLst>
          </p:cNvPr>
          <p:cNvSpPr>
            <a:spLocks noChangeAspect="1"/>
          </p:cNvSpPr>
          <p:nvPr/>
        </p:nvSpPr>
        <p:spPr>
          <a:xfrm>
            <a:off x="8333199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Com isso, conseguimos alcançar nosso principal objetivo: apresentar a robótica de forma educativa e leve. Esperamos que nosso projeto sirva de inspiração para que outros jovens também se aventurem no universo da tecnologia, explorando com curiosidade, criatividade e entusiasmo</a:t>
            </a:r>
            <a:endParaRPr lang="pt-PT" sz="14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24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24F8D-D998-045C-B548-D7500F2C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04D446A-21E3-F8AC-4490-AC96D39C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0814E3-F3DA-5F11-EA37-FCDEAD320084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latin typeface="Rockwell"/>
                <a:ea typeface="Verdana"/>
              </a:rPr>
              <a:t>Github</a:t>
            </a:r>
            <a:r>
              <a:rPr lang="pt-PT" sz="2800" b="1" dirty="0">
                <a:latin typeface="Rockwell"/>
                <a:ea typeface="Verdana"/>
              </a:rPr>
              <a:t> e Youtube</a:t>
            </a:r>
            <a:endParaRPr lang="pt-PT" dirty="0"/>
          </a:p>
        </p:txBody>
      </p:sp>
      <p:pic>
        <p:nvPicPr>
          <p:cNvPr id="7" name="Imagem 6" descr="Uma imagem com texto, preto, escuridã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D7C34BA2-2605-71B3-3240-621C9F1A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64" t="22694" r="29386" b="38653"/>
          <a:stretch>
            <a:fillRect/>
          </a:stretch>
        </p:blipFill>
        <p:spPr>
          <a:xfrm>
            <a:off x="1326816" y="1844842"/>
            <a:ext cx="2185744" cy="2319962"/>
          </a:xfrm>
          <a:prstGeom prst="rect">
            <a:avLst/>
          </a:prstGeom>
        </p:spPr>
      </p:pic>
      <p:pic>
        <p:nvPicPr>
          <p:cNvPr id="11" name="Imagem 10" descr="Uma imagem com logótipo, Gráficos, captura de ecrã, símbolo&#10;&#10;Os conteúdos gerados por IA poderão estar incorretos.">
            <a:extLst>
              <a:ext uri="{FF2B5EF4-FFF2-40B4-BE49-F238E27FC236}">
                <a16:creationId xmlns:a16="http://schemas.microsoft.com/office/drawing/2014/main" id="{9CA8C670-FBF9-C2E7-159C-3C714DF3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5" t="30454" r="34941" b="38360"/>
          <a:stretch>
            <a:fillRect/>
          </a:stretch>
        </p:blipFill>
        <p:spPr>
          <a:xfrm>
            <a:off x="8689474" y="2075819"/>
            <a:ext cx="2416346" cy="18580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C8D5C0-17A6-0C05-6EB1-ECF7C7DC755B}"/>
              </a:ext>
            </a:extLst>
          </p:cNvPr>
          <p:cNvSpPr txBox="1"/>
          <p:nvPr/>
        </p:nvSpPr>
        <p:spPr>
          <a:xfrm>
            <a:off x="1412018" y="3977910"/>
            <a:ext cx="2100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72518B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Projeto no GitHub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3DB28B-FBA6-402D-8F1E-63F611FE1CDA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7AE094-E4AB-40CD-B958-FF9CE053B845}"/>
              </a:ext>
            </a:extLst>
          </p:cNvPr>
          <p:cNvSpPr txBox="1"/>
          <p:nvPr/>
        </p:nvSpPr>
        <p:spPr>
          <a:xfrm>
            <a:off x="8689474" y="3977910"/>
            <a:ext cx="241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hlinkClick r:id="rId6"/>
              </a:rPr>
              <a:t>Link Vídeo Youtube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5797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DE9EA-4498-ECC5-05E8-F5D06207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F54116F-E2E4-7F09-12A1-3A3AC978B632}"/>
              </a:ext>
            </a:extLst>
          </p:cNvPr>
          <p:cNvGrpSpPr/>
          <p:nvPr/>
        </p:nvGrpSpPr>
        <p:grpSpPr>
          <a:xfrm>
            <a:off x="3905250" y="1699080"/>
            <a:ext cx="4380992" cy="3430769"/>
            <a:chOff x="1700971" y="1889580"/>
            <a:chExt cx="4380992" cy="343076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3907FBC-500C-4EF0-9069-E8EB80F1EE0C}"/>
                </a:ext>
              </a:extLst>
            </p:cNvPr>
            <p:cNvSpPr txBox="1"/>
            <p:nvPr/>
          </p:nvSpPr>
          <p:spPr>
            <a:xfrm>
              <a:off x="1700971" y="1889580"/>
              <a:ext cx="27532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Bruno Klein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Erick Vagner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Gabriel Morisco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Gimenez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Torres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Kauã Duque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Luccas Delgado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Pedro Henrique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Ricardo Mantia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CF8574-C6DB-9BB4-F5F6-27D6C347F838}"/>
                </a:ext>
              </a:extLst>
            </p:cNvPr>
            <p:cNvSpPr txBox="1"/>
            <p:nvPr/>
          </p:nvSpPr>
          <p:spPr>
            <a:xfrm>
              <a:off x="4281236" y="1904029"/>
              <a:ext cx="18007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2201010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2200515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2201686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2100786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2200412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2201177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2200535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2202159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2200292</a:t>
              </a:r>
            </a:p>
          </p:txBody>
        </p:sp>
      </p:grpSp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EC9254E-318F-C7F6-FE4F-DDC59D4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C98ED2C-F7B9-E223-3FCB-5FAD7F2A881B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1E27D9-03A3-50E9-FB60-D58DEA87A741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9" name="Imagem 8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0331FDA6-071D-D8B8-46F0-9287A151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BFB08A-AC2C-45C3-B5BD-7C69A0743FD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5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4164C-87A7-818B-3D43-2CC90B4E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82DC82FD-7315-AF24-84A8-49D64BC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Objetivo</a:t>
            </a:r>
            <a:endParaRPr lang="pt-PT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927A710-D671-9CE3-E9AF-E2AE82B6B8BA}"/>
              </a:ext>
            </a:extLst>
          </p:cNvPr>
          <p:cNvSpPr/>
          <p:nvPr/>
        </p:nvSpPr>
        <p:spPr>
          <a:xfrm>
            <a:off x="1627283" y="2272709"/>
            <a:ext cx="2882262" cy="831700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Interessar o público alvo: Jovens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0EE5464-AFFE-546C-119D-98067A4B58AE}"/>
              </a:ext>
            </a:extLst>
          </p:cNvPr>
          <p:cNvSpPr/>
          <p:nvPr/>
        </p:nvSpPr>
        <p:spPr>
          <a:xfrm>
            <a:off x="6409836" y="3881932"/>
            <a:ext cx="1508658" cy="601095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Inovação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7D331D5-31B1-9C51-38CC-499D21CE3F52}"/>
              </a:ext>
            </a:extLst>
          </p:cNvPr>
          <p:cNvSpPr/>
          <p:nvPr/>
        </p:nvSpPr>
        <p:spPr>
          <a:xfrm>
            <a:off x="3973442" y="3836814"/>
            <a:ext cx="2060104" cy="691331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Educação criativa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9A037E-EC7F-74F9-4F7F-5C9206A8CD53}"/>
              </a:ext>
            </a:extLst>
          </p:cNvPr>
          <p:cNvSpPr txBox="1"/>
          <p:nvPr/>
        </p:nvSpPr>
        <p:spPr>
          <a:xfrm>
            <a:off x="1102895" y="1750218"/>
            <a:ext cx="123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Foco:</a:t>
            </a:r>
            <a:endParaRPr lang="pt-PT" dirty="0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459080" y="3219074"/>
            <a:ext cx="211154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Através de</a:t>
            </a:r>
            <a:endParaRPr lang="pt-PT" dirty="0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BFFBB371-540B-15EF-34B7-70EBA3CADA5E}"/>
              </a:ext>
            </a:extLst>
          </p:cNvPr>
          <p:cNvSpPr txBox="1"/>
          <p:nvPr/>
        </p:nvSpPr>
        <p:spPr>
          <a:xfrm>
            <a:off x="6727659" y="5013784"/>
            <a:ext cx="45278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No mundo da Tecnologia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5A1A47-EB37-4A13-A6C9-3A7276873FF0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  <p:bldP spid="5" grpId="0" animBg="1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3F5EF-4742-91F9-2758-6C06374E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9BFEBF56-B178-F331-5133-81D624D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FFB06D-FD04-0C84-8FF9-16DC10ACB685}"/>
              </a:ext>
            </a:extLst>
          </p:cNvPr>
          <p:cNvSpPr txBox="1"/>
          <p:nvPr/>
        </p:nvSpPr>
        <p:spPr>
          <a:xfrm>
            <a:off x="3832058" y="637786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Introdução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EF3E-1E08-0F79-C952-FDF49488126B}"/>
              </a:ext>
            </a:extLst>
          </p:cNvPr>
          <p:cNvSpPr txBox="1"/>
          <p:nvPr/>
        </p:nvSpPr>
        <p:spPr>
          <a:xfrm>
            <a:off x="2433387" y="1843952"/>
            <a:ext cx="74957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A ideia deste projeto surgiu da nossa própria experiência ao entrar em contato com a robótica. Queremos compartilhar esse aprendizado com o público jovem, oferecendo uma forma de ensino divertida, prática e criativa. Para isso, desenvolvemos um robô com rodas e sensores, utilizando as peças do kit LEGO </a:t>
            </a:r>
            <a:r>
              <a:rPr lang="pt-BR" sz="2000" dirty="0" err="1"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 EV3 como ferramenta pedagógica. Nosso objetivo é tornar o universo da tecnologia mais acessível e despertar o interesse por ciência, inovação e descobertas, por meio de uma abordagem diferente, envolvente e significativa.</a:t>
            </a:r>
            <a:endParaRPr lang="pt-PT" sz="2000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BADA7D-4942-4199-8B8C-3F9C4E74264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4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CDB02-0638-DCFF-9FE4-3D38C2D1A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395EE83-CD01-7328-03F9-91C53107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DB93D1-3B01-E324-6670-B98FD24EDEB0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Desenvolvimento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F34E119-D843-334F-C133-0E317B2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86" y="3299506"/>
            <a:ext cx="475248" cy="4251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3D1BA5-DEDA-D80C-2F20-3DBDDAD1849B}"/>
              </a:ext>
            </a:extLst>
          </p:cNvPr>
          <p:cNvSpPr txBox="1"/>
          <p:nvPr/>
        </p:nvSpPr>
        <p:spPr>
          <a:xfrm>
            <a:off x="473242" y="2550789"/>
            <a:ext cx="2363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Funcionalidades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8F356-B2DE-769C-AA7C-1DCD420E214A}"/>
              </a:ext>
            </a:extLst>
          </p:cNvPr>
          <p:cNvSpPr txBox="1"/>
          <p:nvPr/>
        </p:nvSpPr>
        <p:spPr>
          <a:xfrm>
            <a:off x="2836780" y="2275065"/>
            <a:ext cx="2843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2.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Problemas e Desafios encontrados ao longo do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desenvolvimento do projeto.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4BEB39-B63A-675F-93FD-1BDF0B4AB30E}"/>
              </a:ext>
            </a:extLst>
          </p:cNvPr>
          <p:cNvSpPr txBox="1"/>
          <p:nvPr/>
        </p:nvSpPr>
        <p:spPr>
          <a:xfrm>
            <a:off x="6002423" y="2275065"/>
            <a:ext cx="33046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3.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Conhecimento e Experiencia adquirida ao longo do processo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 desenvolvimento do projeto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45487E-B4FF-E2D0-C298-D73CC66658EC}"/>
              </a:ext>
            </a:extLst>
          </p:cNvPr>
          <p:cNvSpPr txBox="1"/>
          <p:nvPr/>
        </p:nvSpPr>
        <p:spPr>
          <a:xfrm>
            <a:off x="9629275" y="2550789"/>
            <a:ext cx="2562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4.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Resultados obtidos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pic>
        <p:nvPicPr>
          <p:cNvPr id="15" name="Imagem 14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3FCE85D-B14C-039E-0C09-17E3858F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53" y="3724622"/>
            <a:ext cx="495300" cy="425116"/>
          </a:xfrm>
          <a:prstGeom prst="rect">
            <a:avLst/>
          </a:prstGeom>
        </p:spPr>
      </p:pic>
      <p:pic>
        <p:nvPicPr>
          <p:cNvPr id="16" name="Imagem 15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953883E-90E0-E5A0-1716-1D324214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108" y="3649599"/>
            <a:ext cx="495301" cy="435143"/>
          </a:xfrm>
          <a:prstGeom prst="rect">
            <a:avLst/>
          </a:prstGeom>
        </p:spPr>
      </p:pic>
      <p:pic>
        <p:nvPicPr>
          <p:cNvPr id="17" name="Imagem 16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D2A260E-6DC9-AB14-275F-86FC7AB4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88" y="3319187"/>
            <a:ext cx="495299" cy="46522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4C9D00D-11E1-4F9F-B853-61FE6C06D27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1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5D073-E4F9-1978-E5CA-604DA1D8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2FC4D37-0604-8C40-5909-C606A67C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78B49D-01A2-7AE3-C4D2-158952536FDC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Funcionalidades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D16B63CA-3F68-CE45-E4B0-4E0C40D4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94" y="960521"/>
            <a:ext cx="475248" cy="42511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1C26F-2DFE-9F84-9F69-019669724599}"/>
              </a:ext>
            </a:extLst>
          </p:cNvPr>
          <p:cNvSpPr/>
          <p:nvPr/>
        </p:nvSpPr>
        <p:spPr>
          <a:xfrm>
            <a:off x="573748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Movimentação com controle PID para curvas mais precisas.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019920-0482-F9EA-7F7A-2E25F7323863}"/>
              </a:ext>
            </a:extLst>
          </p:cNvPr>
          <p:cNvSpPr/>
          <p:nvPr/>
        </p:nvSpPr>
        <p:spPr>
          <a:xfrm>
            <a:off x="3478311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Detecção de obstáculos com sensor ultrassônico.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08C7032-A072-17FC-E2CE-DADAB9C05AE0}"/>
              </a:ext>
            </a:extLst>
          </p:cNvPr>
          <p:cNvSpPr/>
          <p:nvPr/>
        </p:nvSpPr>
        <p:spPr>
          <a:xfrm>
            <a:off x="6382874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Desvio automático de obstáculos com rota alternativa.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31FB76-C564-9963-93AB-D238A3F07DF4}"/>
              </a:ext>
            </a:extLst>
          </p:cNvPr>
          <p:cNvSpPr/>
          <p:nvPr/>
        </p:nvSpPr>
        <p:spPr>
          <a:xfrm>
            <a:off x="4930593" y="4069641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Recalibração automática para correção de posição.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DBB410F-5C17-A3D6-BB75-0B5E6B78174D}"/>
              </a:ext>
            </a:extLst>
          </p:cNvPr>
          <p:cNvSpPr/>
          <p:nvPr/>
        </p:nvSpPr>
        <p:spPr>
          <a:xfrm>
            <a:off x="9287437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Visualização da atividade a ser executada do robô na tela EV3.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01228F-FF8E-4727-A264-B91FEA3F833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8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FB954-AC8E-2529-4A91-9C551018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3BCF4B9-4F45-D29B-7129-D65716F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10DC4AC-64D1-A495-4C93-C0027A36CD98}"/>
              </a:ext>
            </a:extLst>
          </p:cNvPr>
          <p:cNvSpPr txBox="1"/>
          <p:nvPr/>
        </p:nvSpPr>
        <p:spPr>
          <a:xfrm>
            <a:off x="3564355" y="918339"/>
            <a:ext cx="505927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Problemas e Desafios encontrados ao longo do desenvolvimento do projeto</a:t>
            </a:r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08C8F9D4-E11F-DDA3-BBB6-45A6E068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47" y="947547"/>
            <a:ext cx="495300" cy="4251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B106167-6961-EC0E-EB14-A150D91D00D3}"/>
              </a:ext>
            </a:extLst>
          </p:cNvPr>
          <p:cNvSpPr/>
          <p:nvPr/>
        </p:nvSpPr>
        <p:spPr>
          <a:xfrm>
            <a:off x="1787705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err="1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 EV3 não atualizava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FC1970C-FA9C-4750-9043-351A0121529B}"/>
              </a:ext>
            </a:extLst>
          </p:cNvPr>
          <p:cNvGrpSpPr/>
          <p:nvPr/>
        </p:nvGrpSpPr>
        <p:grpSpPr>
          <a:xfrm>
            <a:off x="4760507" y="3054763"/>
            <a:ext cx="2330815" cy="1805260"/>
            <a:chOff x="1617257" y="4398289"/>
            <a:chExt cx="2330815" cy="180526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3E6D1F48-E48A-1F6A-D37E-BC9F51C6391E}"/>
                </a:ext>
              </a:extLst>
            </p:cNvPr>
            <p:cNvGrpSpPr/>
            <p:nvPr/>
          </p:nvGrpSpPr>
          <p:grpSpPr>
            <a:xfrm>
              <a:off x="1966665" y="5221705"/>
              <a:ext cx="1685415" cy="981844"/>
              <a:chOff x="8644192" y="4870784"/>
              <a:chExt cx="1685415" cy="981844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270B72D9-A1F5-F2A7-F29C-7EAAC4A7083F}"/>
                  </a:ext>
                </a:extLst>
              </p:cNvPr>
              <p:cNvGrpSpPr/>
              <p:nvPr/>
            </p:nvGrpSpPr>
            <p:grpSpPr>
              <a:xfrm>
                <a:off x="9123948" y="4870784"/>
                <a:ext cx="725905" cy="705853"/>
                <a:chOff x="3637548" y="5161547"/>
                <a:chExt cx="725905" cy="705853"/>
              </a:xfrm>
            </p:grpSpPr>
            <p:pic>
              <p:nvPicPr>
                <p:cNvPr id="8" name="Imagem 7" descr="Uma imagem com preto, escuridão&#10;&#10;Os conteúdos gerados por IA poderão estar incorretos.">
                  <a:extLst>
                    <a:ext uri="{FF2B5EF4-FFF2-40B4-BE49-F238E27FC236}">
                      <a16:creationId xmlns:a16="http://schemas.microsoft.com/office/drawing/2014/main" id="{372A0855-91E9-D0F1-1E22-67F4F2B1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7548" y="5161547"/>
                  <a:ext cx="725905" cy="705853"/>
                </a:xfrm>
                <a:prstGeom prst="rect">
                  <a:avLst/>
                </a:prstGeom>
              </p:spPr>
            </p:pic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D2C82FE-7C30-8C8A-7E0D-5E68CD253FC9}"/>
                    </a:ext>
                  </a:extLst>
                </p:cNvPr>
                <p:cNvSpPr txBox="1"/>
                <p:nvPr/>
              </p:nvSpPr>
              <p:spPr>
                <a:xfrm>
                  <a:off x="3699709" y="5283867"/>
                  <a:ext cx="587541" cy="4616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SD</a:t>
                  </a:r>
                  <a:endParaRPr lang="pt-PT"/>
                </a:p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64GB</a:t>
                  </a:r>
                </a:p>
              </p:txBody>
            </p:sp>
          </p:grpSp>
          <p:sp>
            <p:nvSpPr>
              <p:cNvPr id="14" name="CaixaDeTexto 6">
                <a:extLst>
                  <a:ext uri="{FF2B5EF4-FFF2-40B4-BE49-F238E27FC236}">
                    <a16:creationId xmlns:a16="http://schemas.microsoft.com/office/drawing/2014/main" id="{0059F3DC-72B7-4BA2-56F7-E991B9B675C0}"/>
                  </a:ext>
                </a:extLst>
              </p:cNvPr>
              <p:cNvSpPr txBox="1"/>
              <p:nvPr/>
            </p:nvSpPr>
            <p:spPr>
              <a:xfrm>
                <a:off x="8644192" y="5575629"/>
                <a:ext cx="168541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press</a:t>
                </a:r>
                <a:r>
                  <a:rPr lang="pt-PT" sz="1200" dirty="0">
                    <a:latin typeface="Rockwell" panose="02060603020205020403" pitchFamily="18" charset="0"/>
                    <a:ea typeface="Calibri Light"/>
                    <a:cs typeface="Calibri Light"/>
                  </a:rPr>
                  <a:t> f to pay </a:t>
                </a:r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respect</a:t>
                </a:r>
                <a:endParaRPr lang="pt-PT" sz="1200" dirty="0">
                  <a:latin typeface="Rockwell" panose="02060603020205020403" pitchFamily="18" charset="0"/>
                  <a:ea typeface="Calibri Light"/>
                  <a:cs typeface="Calibri Light"/>
                </a:endParaRPr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9C101E2-4C4D-A69E-78AC-2F9B2836CF7F}"/>
                </a:ext>
              </a:extLst>
            </p:cNvPr>
            <p:cNvSpPr/>
            <p:nvPr/>
          </p:nvSpPr>
          <p:spPr>
            <a:xfrm>
              <a:off x="1617257" y="4398289"/>
              <a:ext cx="2330815" cy="1804252"/>
            </a:xfrm>
            <a:prstGeom prst="roundRect">
              <a:avLst/>
            </a:prstGeom>
            <a:noFill/>
            <a:ln>
              <a:solidFill>
                <a:srgbClr val="7251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2000" dirty="0">
                  <a:solidFill>
                    <a:schemeClr val="tx1"/>
                  </a:solidFill>
                  <a:latin typeface="Rockwell" panose="02060603020205020403" pitchFamily="18" charset="0"/>
                  <a:ea typeface="Calibri Light"/>
                  <a:cs typeface="Calibri Light"/>
                </a:rPr>
                <a:t>Cartão SD queimado</a:t>
              </a:r>
            </a:p>
          </p:txBody>
        </p:sp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11B2FA8-9E0D-B405-C8AE-F511E082159B}"/>
              </a:ext>
            </a:extLst>
          </p:cNvPr>
          <p:cNvSpPr/>
          <p:nvPr/>
        </p:nvSpPr>
        <p:spPr>
          <a:xfrm>
            <a:off x="7733310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Agradecimento ao professor pelo apoio e ao grupo pela resiliência para entrega do projeto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&lt;3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0AB817-EA1D-484C-B0B2-EBA968D41E87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F8B9-7080-A627-7F6B-5F9841D4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F09CFF7D-7346-0F77-869F-568D4C2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34B17F-B3C9-CEDE-57C8-33CFE6649F05}"/>
              </a:ext>
            </a:extLst>
          </p:cNvPr>
          <p:cNvSpPr txBox="1"/>
          <p:nvPr/>
        </p:nvSpPr>
        <p:spPr>
          <a:xfrm>
            <a:off x="3258553" y="842211"/>
            <a:ext cx="56708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Conhecimento e Experiência adquirida ao longo do processo do desenvolvimento do projeto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5C075A28-D56D-E1B3-BB64-C6AE59DA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83" y="877302"/>
            <a:ext cx="495301" cy="4351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781B2F-B0A4-C1F6-4D7F-96A549D53B14}"/>
              </a:ext>
            </a:extLst>
          </p:cNvPr>
          <p:cNvSpPr/>
          <p:nvPr/>
        </p:nvSpPr>
        <p:spPr>
          <a:xfrm>
            <a:off x="573748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Conhecimento técnico do EV3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8A275BB-3BC7-E682-B824-A9E3D1B66C70}"/>
              </a:ext>
            </a:extLst>
          </p:cNvPr>
          <p:cNvSpPr/>
          <p:nvPr/>
        </p:nvSpPr>
        <p:spPr>
          <a:xfrm>
            <a:off x="3478311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Resiliência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4B75E8-7AC0-B072-574F-F8E24ED10770}"/>
              </a:ext>
            </a:extLst>
          </p:cNvPr>
          <p:cNvSpPr/>
          <p:nvPr/>
        </p:nvSpPr>
        <p:spPr>
          <a:xfrm>
            <a:off x="6382874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Prática na Robótica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42146BB-50E9-8974-724E-C5B6F16B4F8F}"/>
              </a:ext>
            </a:extLst>
          </p:cNvPr>
          <p:cNvSpPr/>
          <p:nvPr/>
        </p:nvSpPr>
        <p:spPr>
          <a:xfrm>
            <a:off x="9287437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Trabalho em equipe</a:t>
            </a:r>
            <a:endParaRPr lang="pt-PT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Valeu pessoal &lt;3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46C658-8A4C-4E9A-8C38-9C7243AA16DE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2" y="646077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Resultados obtidos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8AC7F6BF-7B8F-0CB2-EA29-35C4AD4D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042" y="704076"/>
            <a:ext cx="495299" cy="465221"/>
          </a:xfrm>
          <a:prstGeom prst="rect">
            <a:avLst/>
          </a:prstGeom>
        </p:spPr>
      </p:pic>
      <p:pic>
        <p:nvPicPr>
          <p:cNvPr id="2" name="Imagem 1" descr="Uma imagem com pessoa, interior, câmara, eletrónica&#10;&#10;Os conteúdos gerados por IA poderão estar incorretos.">
            <a:extLst>
              <a:ext uri="{FF2B5EF4-FFF2-40B4-BE49-F238E27FC236}">
                <a16:creationId xmlns:a16="http://schemas.microsoft.com/office/drawing/2014/main" id="{A9895906-D2FE-78DB-0259-0A32656D1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46" y="2717493"/>
            <a:ext cx="1900256" cy="280012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2449562" y="1582931"/>
            <a:ext cx="1871779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montado</a:t>
            </a:r>
          </a:p>
        </p:txBody>
      </p:sp>
      <p:pic>
        <p:nvPicPr>
          <p:cNvPr id="7" name="Imagem 6" descr="Uma imagem com interior, pessoa, parede&#10;&#10;Os conteúdos gerados por IA poderão estar incorretos.">
            <a:extLst>
              <a:ext uri="{FF2B5EF4-FFF2-40B4-BE49-F238E27FC236}">
                <a16:creationId xmlns:a16="http://schemas.microsoft.com/office/drawing/2014/main" id="{A714A098-EC08-A781-F1B3-4D404914A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3548" y="2717493"/>
            <a:ext cx="1569750" cy="280012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BE5AB4-E7C7-91D3-8535-3139A41C68CA}"/>
              </a:ext>
            </a:extLst>
          </p:cNvPr>
          <p:cNvSpPr/>
          <p:nvPr/>
        </p:nvSpPr>
        <p:spPr>
          <a:xfrm>
            <a:off x="7898733" y="1582930"/>
            <a:ext cx="2321634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funcionando</a:t>
            </a:r>
          </a:p>
        </p:txBody>
      </p:sp>
      <p:pic>
        <p:nvPicPr>
          <p:cNvPr id="9" name="Robo ficionano">
            <a:hlinkClick r:id="" action="ppaction://media"/>
            <a:extLst>
              <a:ext uri="{FF2B5EF4-FFF2-40B4-BE49-F238E27FC236}">
                <a16:creationId xmlns:a16="http://schemas.microsoft.com/office/drawing/2014/main" id="{0EC2587C-EF64-DF2F-B9B6-A94C352B7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9944" y="2721142"/>
            <a:ext cx="1794712" cy="2789322"/>
          </a:xfrm>
          <a:prstGeom prst="rect">
            <a:avLst/>
          </a:prstGeom>
        </p:spPr>
      </p:pic>
      <p:pic>
        <p:nvPicPr>
          <p:cNvPr id="11" name="Vídeo do WhatsApp de 2025-05-25 à(s) 16.30.52_ece2beb5">
            <a:hlinkClick r:id="" action="ppaction://media"/>
            <a:extLst>
              <a:ext uri="{FF2B5EF4-FFF2-40B4-BE49-F238E27FC236}">
                <a16:creationId xmlns:a16="http://schemas.microsoft.com/office/drawing/2014/main" id="{2B13332B-2164-E68D-7FC8-55B0ECD55A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71302" y="2721142"/>
            <a:ext cx="1544053" cy="27893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5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b3bb9-2f66-459b-bb63-a96d7c02ba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879681F411D40B829B899336128F1" ma:contentTypeVersion="14" ma:contentTypeDescription="Create a new document." ma:contentTypeScope="" ma:versionID="79e0c448bb12f5de4094fb77ff86e875">
  <xsd:schema xmlns:xsd="http://www.w3.org/2001/XMLSchema" xmlns:xs="http://www.w3.org/2001/XMLSchema" xmlns:p="http://schemas.microsoft.com/office/2006/metadata/properties" xmlns:ns3="ccdb3bb9-2f66-459b-bb63-a96d7c02ba9a" xmlns:ns4="9b3c2cc8-9e75-4779-846c-ceba2af14cbc" targetNamespace="http://schemas.microsoft.com/office/2006/metadata/properties" ma:root="true" ma:fieldsID="6d688d5e080a14ac27796049c917e2f7" ns3:_="" ns4:_="">
    <xsd:import namespace="ccdb3bb9-2f66-459b-bb63-a96d7c02ba9a"/>
    <xsd:import namespace="9b3c2cc8-9e75-4779-846c-ceba2af14c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b3bb9-2f66-459b-bb63-a96d7c02b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c2cc8-9e75-4779-846c-ceba2af14c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FE0188-7DAF-46E8-A64F-8675E806C502}">
  <ds:schemaRefs>
    <ds:schemaRef ds:uri="http://purl.org/dc/terms/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ccdb3bb9-2f66-459b-bb63-a96d7c02ba9a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38AB35-9DA7-4774-9216-9376AE6C5D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b3bb9-2f66-459b-bb63-a96d7c02ba9a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A414D4-AB2A-49E4-A6BA-9143A84A69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476</Words>
  <Application>Microsoft Office PowerPoint</Application>
  <PresentationFormat>Widescreen</PresentationFormat>
  <Paragraphs>69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Rockwell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Gimenez Araujo</dc:creator>
  <cp:lastModifiedBy>Pedro Henrique Costa Souza</cp:lastModifiedBy>
  <cp:revision>647</cp:revision>
  <dcterms:created xsi:type="dcterms:W3CDTF">2025-05-18T01:21:37Z</dcterms:created>
  <dcterms:modified xsi:type="dcterms:W3CDTF">2025-06-02T23:53:20Z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0x010100D6D879681F411D40B829B899336128F1</vt:lpwstr>
  </property>
  <property fmtid="{D5CDD505-2E9C-101B-9397-08002B2CF9AE}" pid="3" name="ClassificationContentMarkingHeaderLocations">
    <vt:lpwstr>Tema do Office:8</vt:lpwstr>
  </property>
  <property fmtid="{D5CDD505-2E9C-101B-9397-08002B2CF9AE}" pid="4" name="ClassificationContentMarkingHeaderText">
    <vt:lpwstr>#interna</vt:lpwstr>
  </property>
</Properties>
</file>